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数学计算题。根据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“Prices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 for adults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for students”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“Half price for over 20 students.”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可知，成人票价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元，学生票价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名以上的学生半价，所以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名老师和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名学生需要付（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10×80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50×40×0.5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917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77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Wang Hong do in the theatre when watching the 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can drink some water without paying.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She can talk about the play loudly.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can eat something delicious alone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13830" y="913584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smtClean="0"/>
              <a:t>A</a:t>
            </a:r>
            <a:endParaRPr lang="zh-CN" altLang="en-US" sz="3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79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will offer free water. But you can’t bring anything to eat or speak loudly here.”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可知，观看话剧时可以喝免费的水，但不能带任何食物进来，也不能在这里大声说话。故选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204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77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can you read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 a history book.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On a school board.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In a science magazine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23" y="937295"/>
            <a:ext cx="4464496" cy="58902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26654" y="913584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/>
              <a:t>B</a:t>
            </a:r>
            <a:endParaRPr lang="zh-CN" altLang="en-US" sz="3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10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推理判断题。通读全文可知，这是一幅关于话剧《茶馆》的演出信息的海报。根据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“Prices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¥80 for adults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¥40 for students”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可知，海报提到了学生票和成人票，因此该海报是面对学生的，可能出现在学校的布告板上。故选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345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692696"/>
            <a:ext cx="11317373" cy="1545321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3978979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广西柳州柳北区期中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404348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355895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本文是一幅海报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内容是关于话剧《茶馆》的演出信息。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878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64068" y="986830"/>
          <a:ext cx="11305256" cy="3450282"/>
        </p:xfrm>
        <a:graphic>
          <a:graphicData uri="http://schemas.openxmlformats.org/drawingml/2006/table">
            <a:tbl>
              <a:tblPr firstRow="1" firstCol="1" bandRow="1"/>
              <a:tblGrid>
                <a:gridCol w="11305256">
                  <a:extLst>
                    <a:ext uri="{9D8B030D-6E8A-4147-A177-3AD203B41FA5}">
                      <a16:colId xmlns:a16="http://schemas.microsoft.com/office/drawing/2014/main" val="4276741698"/>
                    </a:ext>
                  </a:extLst>
                </a:gridCol>
              </a:tblGrid>
              <a:tr h="345028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Happy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Weekend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marL="0" indent="71120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hundred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ago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wonderful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weekend</a:t>
                      </a:r>
                      <a:r>
                        <a:rPr 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152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1332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62628" y="1052736"/>
          <a:ext cx="11305256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1305256">
                  <a:extLst>
                    <a:ext uri="{9D8B030D-6E8A-4147-A177-3AD203B41FA5}">
                      <a16:colId xmlns:a16="http://schemas.microsoft.com/office/drawing/2014/main" val="4276741698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marL="0" indent="71120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three-act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Teahouse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back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actors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actresses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clothes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teahouse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furniture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right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half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twentieth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century.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Xiaoming,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actor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Lifa,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owner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teahouse,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life,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</a:t>
                      </a: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152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7306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78582" y="836712"/>
          <a:ext cx="11305256" cy="5547360"/>
        </p:xfrm>
        <a:graphic>
          <a:graphicData uri="http://schemas.openxmlformats.org/drawingml/2006/table">
            <a:tbl>
              <a:tblPr firstRow="1" firstCol="1" bandRow="1"/>
              <a:tblGrid>
                <a:gridCol w="11305256">
                  <a:extLst>
                    <a:ext uri="{9D8B030D-6E8A-4147-A177-3AD203B41FA5}">
                      <a16:colId xmlns:a16="http://schemas.microsoft.com/office/drawing/2014/main" val="4276741698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marL="0" indent="715963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p.m.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November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5th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35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indent="715963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a.m.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November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6th</a:t>
                      </a:r>
                    </a:p>
                    <a:p>
                      <a:pPr marL="0" indent="715963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Xiajin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Theatre</a:t>
                      </a:r>
                      <a:endParaRPr lang="zh-CN" sz="3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5963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Prices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¥</a:t>
                      </a:r>
                      <a:r>
                        <a:rPr lang="en-US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r>
                        <a:rPr lang="en-US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adults</a:t>
                      </a:r>
                      <a:r>
                        <a:rPr 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¥</a:t>
                      </a:r>
                      <a:r>
                        <a:rPr lang="en-US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US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students</a:t>
                      </a:r>
                      <a:endParaRPr lang="zh-CN" sz="3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23900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tickets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calling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Becky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Wang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0534-8725996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visiting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www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5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xigt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5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5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23900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offer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water.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bring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anything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speak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loudly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here.</a:t>
                      </a:r>
                      <a:endParaRPr lang="zh-CN" sz="3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152580"/>
                  </a:ext>
                </a:extLst>
              </a:tr>
            </a:tbl>
          </a:graphicData>
        </a:graphic>
      </p:graphicFrame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67414" y="1052736"/>
            <a:ext cx="3672408" cy="204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910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77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will the actors or actresses wear in the 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clothes of Wang Lifa, the owner of the teahouse.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Clothes of the first half of the twentieth century.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Clothes made about 200 years ago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26654" y="913584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/>
              <a:t>B</a:t>
            </a:r>
            <a:endParaRPr lang="zh-CN" altLang="en-US" sz="3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33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actors’ and actresses’ clothes and the teahouse furniture are right for the first half of the twentieth century.”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可知，演员们的服装和茶馆的家具符合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世纪上半叶的风格。因此男演员和女演员们将穿着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世纪上半叶风格的服装。故选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873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68633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 wants to watch the play. When will he go to the theatre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At 3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on the morning of November 5th.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At 9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on the morning of November 6th.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At 3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on the afternoon of November 6th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2519" y="730200"/>
            <a:ext cx="474809" cy="7439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3400"/>
              <a:t>B</a:t>
            </a:r>
            <a:endParaRPr lang="zh-CN" altLang="en-US" sz="34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321727"/>
            <a:ext cx="11485848" cy="220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4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4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“Time</a:t>
            </a:r>
            <a:r>
              <a:rPr lang="zh-CN" altLang="zh-CN" sz="34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4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p.m.</a:t>
            </a:r>
            <a:r>
              <a:rPr lang="zh-CN" altLang="zh-CN" sz="34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November 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5th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9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a.m.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November 6th”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可知，演出在十一月五日下午三点以及十一月六日上午九点。故选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830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teachers and 50 students will watch the play. How much will they pay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¥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800.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¥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400.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¥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800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677" y="908720"/>
            <a:ext cx="3976685" cy="67494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13830" y="913584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smtClean="0"/>
              <a:t>C</a:t>
            </a:r>
            <a:endParaRPr lang="zh-CN" altLang="en-US" sz="36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061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507</Words>
  <Application>Microsoft Office PowerPoint</Application>
  <PresentationFormat>自定义</PresentationFormat>
  <Paragraphs>44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2025-09-13T09:10:12Z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